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5" r:id="rId4"/>
    <p:sldId id="257" r:id="rId5"/>
    <p:sldId id="258" r:id="rId6"/>
    <p:sldId id="267" r:id="rId7"/>
    <p:sldId id="260" r:id="rId8"/>
    <p:sldId id="266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1B393-056A-4885-949F-4D68080224C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CB21F8-19A2-405D-8F77-A0151E862A10}">
      <dgm:prSet phldrT="[Text]" custT="1"/>
      <dgm:spPr/>
      <dgm:t>
        <a:bodyPr/>
        <a:lstStyle/>
        <a:p>
          <a:r>
            <a:rPr lang="en-US" sz="3200" dirty="0" smtClean="0"/>
            <a:t>Line Follower Robot</a:t>
          </a:r>
          <a:endParaRPr lang="en-US" sz="3200" dirty="0"/>
        </a:p>
      </dgm:t>
    </dgm:pt>
    <dgm:pt modelId="{3BE4993C-5AA2-4F78-BB95-38FB7B117DEE}" type="parTrans" cxnId="{D839DDB6-CA07-48A7-A931-72F490A2C9F9}">
      <dgm:prSet/>
      <dgm:spPr/>
      <dgm:t>
        <a:bodyPr/>
        <a:lstStyle/>
        <a:p>
          <a:endParaRPr lang="en-US"/>
        </a:p>
      </dgm:t>
    </dgm:pt>
    <dgm:pt modelId="{EF4B749D-774F-4C02-88C4-5E9FAF28B983}" type="sibTrans" cxnId="{D839DDB6-CA07-48A7-A931-72F490A2C9F9}">
      <dgm:prSet/>
      <dgm:spPr/>
      <dgm:t>
        <a:bodyPr/>
        <a:lstStyle/>
        <a:p>
          <a:endParaRPr lang="en-US"/>
        </a:p>
      </dgm:t>
    </dgm:pt>
    <dgm:pt modelId="{DB6B7B46-B41E-4895-863D-9F678EE29A52}">
      <dgm:prSet phldrT="[Text]" custT="1"/>
      <dgm:spPr/>
      <dgm:t>
        <a:bodyPr/>
        <a:lstStyle/>
        <a:p>
          <a:r>
            <a:rPr lang="en-US" sz="3200" dirty="0" smtClean="0"/>
            <a:t>Robotic Arm</a:t>
          </a:r>
          <a:endParaRPr lang="en-US" sz="3200" dirty="0"/>
        </a:p>
      </dgm:t>
    </dgm:pt>
    <dgm:pt modelId="{F3DCB4FC-7AA8-47BC-848C-FC685269AC2C}" type="parTrans" cxnId="{7A80A859-63F0-42E6-9682-AF0AC0AFAE7F}">
      <dgm:prSet/>
      <dgm:spPr/>
      <dgm:t>
        <a:bodyPr/>
        <a:lstStyle/>
        <a:p>
          <a:endParaRPr lang="en-US"/>
        </a:p>
      </dgm:t>
    </dgm:pt>
    <dgm:pt modelId="{180C69BE-001A-45B3-AEE8-2D64F2FAC89A}" type="sibTrans" cxnId="{7A80A859-63F0-42E6-9682-AF0AC0AFAE7F}">
      <dgm:prSet/>
      <dgm:spPr/>
      <dgm:t>
        <a:bodyPr/>
        <a:lstStyle/>
        <a:p>
          <a:endParaRPr lang="en-US"/>
        </a:p>
      </dgm:t>
    </dgm:pt>
    <dgm:pt modelId="{FDECC05B-DAB0-435F-8D01-840F38F7AC90}">
      <dgm:prSet phldrT="[Text]" custT="1"/>
      <dgm:spPr/>
      <dgm:t>
        <a:bodyPr/>
        <a:lstStyle/>
        <a:p>
          <a:r>
            <a:rPr lang="en-US" sz="3200" dirty="0" smtClean="0"/>
            <a:t>Trash Segregation</a:t>
          </a:r>
          <a:endParaRPr lang="en-US" sz="3200" dirty="0"/>
        </a:p>
      </dgm:t>
    </dgm:pt>
    <dgm:pt modelId="{C9554E2F-62CF-408A-9B6A-097146F3CF07}" type="parTrans" cxnId="{AED86297-2B8D-42B6-B022-74FFC8A5E608}">
      <dgm:prSet/>
      <dgm:spPr/>
      <dgm:t>
        <a:bodyPr/>
        <a:lstStyle/>
        <a:p>
          <a:endParaRPr lang="en-US"/>
        </a:p>
      </dgm:t>
    </dgm:pt>
    <dgm:pt modelId="{77FB0C9D-34BC-4F4D-AFD3-90B1DAE7E279}" type="sibTrans" cxnId="{AED86297-2B8D-42B6-B022-74FFC8A5E608}">
      <dgm:prSet/>
      <dgm:spPr/>
      <dgm:t>
        <a:bodyPr/>
        <a:lstStyle/>
        <a:p>
          <a:endParaRPr lang="en-US"/>
        </a:p>
      </dgm:t>
    </dgm:pt>
    <dgm:pt modelId="{A9CC9FAB-8606-4DA4-A14C-D97908920D3D}">
      <dgm:prSet phldrT="[Text]" custT="1"/>
      <dgm:spPr/>
      <dgm:t>
        <a:bodyPr/>
        <a:lstStyle/>
        <a:p>
          <a:r>
            <a:rPr lang="en-US" sz="3200" dirty="0" smtClean="0"/>
            <a:t>Trash Level Detection</a:t>
          </a:r>
          <a:endParaRPr lang="en-US" sz="3200" dirty="0"/>
        </a:p>
      </dgm:t>
    </dgm:pt>
    <dgm:pt modelId="{2EB0AE76-3CC6-45BF-9084-FEF7C574D626}" type="parTrans" cxnId="{A304CC1B-4482-459A-A677-19F9BAC57505}">
      <dgm:prSet/>
      <dgm:spPr/>
      <dgm:t>
        <a:bodyPr/>
        <a:lstStyle/>
        <a:p>
          <a:endParaRPr lang="en-US"/>
        </a:p>
      </dgm:t>
    </dgm:pt>
    <dgm:pt modelId="{2ABAF5B9-8F44-45AB-9BAC-101E7693A70D}" type="sibTrans" cxnId="{A304CC1B-4482-459A-A677-19F9BAC57505}">
      <dgm:prSet/>
      <dgm:spPr/>
      <dgm:t>
        <a:bodyPr/>
        <a:lstStyle/>
        <a:p>
          <a:endParaRPr lang="en-US"/>
        </a:p>
      </dgm:t>
    </dgm:pt>
    <dgm:pt modelId="{D0568D7F-12E2-4E01-9144-8BD079D9E568}" type="pres">
      <dgm:prSet presAssocID="{6851B393-056A-4885-949F-4D68080224C4}" presName="linear" presStyleCnt="0">
        <dgm:presLayoutVars>
          <dgm:dir/>
          <dgm:animLvl val="lvl"/>
          <dgm:resizeHandles val="exact"/>
        </dgm:presLayoutVars>
      </dgm:prSet>
      <dgm:spPr/>
    </dgm:pt>
    <dgm:pt modelId="{A6CB6835-9136-4D46-9E5B-F8D89907F08E}" type="pres">
      <dgm:prSet presAssocID="{C1CB21F8-19A2-405D-8F77-A0151E862A10}" presName="parentLin" presStyleCnt="0"/>
      <dgm:spPr/>
    </dgm:pt>
    <dgm:pt modelId="{2FDCB403-84A5-4B46-A9CC-073F2E03A489}" type="pres">
      <dgm:prSet presAssocID="{C1CB21F8-19A2-405D-8F77-A0151E862A10}" presName="parentLeftMargin" presStyleLbl="node1" presStyleIdx="0" presStyleCnt="4"/>
      <dgm:spPr/>
    </dgm:pt>
    <dgm:pt modelId="{C2F8EDB5-0078-4F89-A10F-536757FCBE4D}" type="pres">
      <dgm:prSet presAssocID="{C1CB21F8-19A2-405D-8F77-A0151E862A1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638D1E-1118-4FF4-ABF3-AC8C1E058F97}" type="pres">
      <dgm:prSet presAssocID="{C1CB21F8-19A2-405D-8F77-A0151E862A10}" presName="negativeSpace" presStyleCnt="0"/>
      <dgm:spPr/>
    </dgm:pt>
    <dgm:pt modelId="{8ABBEC39-64B0-4405-BD6A-0C54F83B0415}" type="pres">
      <dgm:prSet presAssocID="{C1CB21F8-19A2-405D-8F77-A0151E862A10}" presName="childText" presStyleLbl="conFgAcc1" presStyleIdx="0" presStyleCnt="4">
        <dgm:presLayoutVars>
          <dgm:bulletEnabled val="1"/>
        </dgm:presLayoutVars>
      </dgm:prSet>
      <dgm:spPr/>
    </dgm:pt>
    <dgm:pt modelId="{C3C66163-1DD6-4B51-BD48-7F2F9671BA1F}" type="pres">
      <dgm:prSet presAssocID="{EF4B749D-774F-4C02-88C4-5E9FAF28B983}" presName="spaceBetweenRectangles" presStyleCnt="0"/>
      <dgm:spPr/>
    </dgm:pt>
    <dgm:pt modelId="{89EC393E-1745-407F-BDF5-4B123FF528E7}" type="pres">
      <dgm:prSet presAssocID="{DB6B7B46-B41E-4895-863D-9F678EE29A52}" presName="parentLin" presStyleCnt="0"/>
      <dgm:spPr/>
    </dgm:pt>
    <dgm:pt modelId="{2D9CCC17-E10F-40E0-91BC-C9144BAD3BE5}" type="pres">
      <dgm:prSet presAssocID="{DB6B7B46-B41E-4895-863D-9F678EE29A52}" presName="parentLeftMargin" presStyleLbl="node1" presStyleIdx="0" presStyleCnt="4"/>
      <dgm:spPr/>
    </dgm:pt>
    <dgm:pt modelId="{3042345B-264B-49B2-AA0B-879745A8915A}" type="pres">
      <dgm:prSet presAssocID="{DB6B7B46-B41E-4895-863D-9F678EE29A5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16DBD6-6ACC-4573-94B4-99D876A25B02}" type="pres">
      <dgm:prSet presAssocID="{DB6B7B46-B41E-4895-863D-9F678EE29A52}" presName="negativeSpace" presStyleCnt="0"/>
      <dgm:spPr/>
    </dgm:pt>
    <dgm:pt modelId="{5A04271B-6133-4B60-8423-F8EABE711F71}" type="pres">
      <dgm:prSet presAssocID="{DB6B7B46-B41E-4895-863D-9F678EE29A52}" presName="childText" presStyleLbl="conFgAcc1" presStyleIdx="1" presStyleCnt="4">
        <dgm:presLayoutVars>
          <dgm:bulletEnabled val="1"/>
        </dgm:presLayoutVars>
      </dgm:prSet>
      <dgm:spPr/>
    </dgm:pt>
    <dgm:pt modelId="{A55D1C08-A648-4D0A-BF6A-A93F22DDBA6C}" type="pres">
      <dgm:prSet presAssocID="{180C69BE-001A-45B3-AEE8-2D64F2FAC89A}" presName="spaceBetweenRectangles" presStyleCnt="0"/>
      <dgm:spPr/>
    </dgm:pt>
    <dgm:pt modelId="{30A3D7C5-62A1-427D-9706-67EFCA44A24B}" type="pres">
      <dgm:prSet presAssocID="{FDECC05B-DAB0-435F-8D01-840F38F7AC90}" presName="parentLin" presStyleCnt="0"/>
      <dgm:spPr/>
    </dgm:pt>
    <dgm:pt modelId="{5741DCD6-8EB8-4562-83E1-9A990CF71ADA}" type="pres">
      <dgm:prSet presAssocID="{FDECC05B-DAB0-435F-8D01-840F38F7AC90}" presName="parentLeftMargin" presStyleLbl="node1" presStyleIdx="1" presStyleCnt="4"/>
      <dgm:spPr/>
    </dgm:pt>
    <dgm:pt modelId="{D2B2C4AC-C6BC-4CF7-ACD3-BAEECEB1E736}" type="pres">
      <dgm:prSet presAssocID="{FDECC05B-DAB0-435F-8D01-840F38F7AC9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C556E-9B2B-4154-BD1F-D7523A501CCC}" type="pres">
      <dgm:prSet presAssocID="{FDECC05B-DAB0-435F-8D01-840F38F7AC90}" presName="negativeSpace" presStyleCnt="0"/>
      <dgm:spPr/>
    </dgm:pt>
    <dgm:pt modelId="{EA376981-86C3-423E-A982-904C577EEBE9}" type="pres">
      <dgm:prSet presAssocID="{FDECC05B-DAB0-435F-8D01-840F38F7AC90}" presName="childText" presStyleLbl="conFgAcc1" presStyleIdx="2" presStyleCnt="4">
        <dgm:presLayoutVars>
          <dgm:bulletEnabled val="1"/>
        </dgm:presLayoutVars>
      </dgm:prSet>
      <dgm:spPr/>
    </dgm:pt>
    <dgm:pt modelId="{24517743-284C-49A7-9F0F-599161A7C403}" type="pres">
      <dgm:prSet presAssocID="{77FB0C9D-34BC-4F4D-AFD3-90B1DAE7E279}" presName="spaceBetweenRectangles" presStyleCnt="0"/>
      <dgm:spPr/>
    </dgm:pt>
    <dgm:pt modelId="{3F51CB9F-9914-4C73-B62C-F3793ABF5960}" type="pres">
      <dgm:prSet presAssocID="{A9CC9FAB-8606-4DA4-A14C-D97908920D3D}" presName="parentLin" presStyleCnt="0"/>
      <dgm:spPr/>
    </dgm:pt>
    <dgm:pt modelId="{B94576E5-54D0-42D0-A1DF-130B22EB01B1}" type="pres">
      <dgm:prSet presAssocID="{A9CC9FAB-8606-4DA4-A14C-D97908920D3D}" presName="parentLeftMargin" presStyleLbl="node1" presStyleIdx="2" presStyleCnt="4"/>
      <dgm:spPr/>
    </dgm:pt>
    <dgm:pt modelId="{92E96231-3DD2-45A9-8483-87F1B25D1D62}" type="pres">
      <dgm:prSet presAssocID="{A9CC9FAB-8606-4DA4-A14C-D97908920D3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A4A4761-4899-42AE-8B54-2EF03B61B118}" type="pres">
      <dgm:prSet presAssocID="{A9CC9FAB-8606-4DA4-A14C-D97908920D3D}" presName="negativeSpace" presStyleCnt="0"/>
      <dgm:spPr/>
    </dgm:pt>
    <dgm:pt modelId="{5883AA05-E2AE-4483-A2B3-40E8B9D2B63D}" type="pres">
      <dgm:prSet presAssocID="{A9CC9FAB-8606-4DA4-A14C-D97908920D3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39DDB6-CA07-48A7-A931-72F490A2C9F9}" srcId="{6851B393-056A-4885-949F-4D68080224C4}" destId="{C1CB21F8-19A2-405D-8F77-A0151E862A10}" srcOrd="0" destOrd="0" parTransId="{3BE4993C-5AA2-4F78-BB95-38FB7B117DEE}" sibTransId="{EF4B749D-774F-4C02-88C4-5E9FAF28B983}"/>
    <dgm:cxn modelId="{A304CC1B-4482-459A-A677-19F9BAC57505}" srcId="{6851B393-056A-4885-949F-4D68080224C4}" destId="{A9CC9FAB-8606-4DA4-A14C-D97908920D3D}" srcOrd="3" destOrd="0" parTransId="{2EB0AE76-3CC6-45BF-9084-FEF7C574D626}" sibTransId="{2ABAF5B9-8F44-45AB-9BAC-101E7693A70D}"/>
    <dgm:cxn modelId="{1E0502E9-28F1-4DA3-8972-7F4C130C2EFE}" type="presOf" srcId="{C1CB21F8-19A2-405D-8F77-A0151E862A10}" destId="{C2F8EDB5-0078-4F89-A10F-536757FCBE4D}" srcOrd="1" destOrd="0" presId="urn:microsoft.com/office/officeart/2005/8/layout/list1"/>
    <dgm:cxn modelId="{C1064279-D47E-4914-826D-9C3D642CEF3D}" type="presOf" srcId="{A9CC9FAB-8606-4DA4-A14C-D97908920D3D}" destId="{B94576E5-54D0-42D0-A1DF-130B22EB01B1}" srcOrd="0" destOrd="0" presId="urn:microsoft.com/office/officeart/2005/8/layout/list1"/>
    <dgm:cxn modelId="{7A80A859-63F0-42E6-9682-AF0AC0AFAE7F}" srcId="{6851B393-056A-4885-949F-4D68080224C4}" destId="{DB6B7B46-B41E-4895-863D-9F678EE29A52}" srcOrd="1" destOrd="0" parTransId="{F3DCB4FC-7AA8-47BC-848C-FC685269AC2C}" sibTransId="{180C69BE-001A-45B3-AEE8-2D64F2FAC89A}"/>
    <dgm:cxn modelId="{C6D59B4D-4135-4B4E-9782-CB836A638833}" type="presOf" srcId="{FDECC05B-DAB0-435F-8D01-840F38F7AC90}" destId="{5741DCD6-8EB8-4562-83E1-9A990CF71ADA}" srcOrd="0" destOrd="0" presId="urn:microsoft.com/office/officeart/2005/8/layout/list1"/>
    <dgm:cxn modelId="{AC1E0C3B-D96E-4C26-AE5E-8DFB167B8526}" type="presOf" srcId="{FDECC05B-DAB0-435F-8D01-840F38F7AC90}" destId="{D2B2C4AC-C6BC-4CF7-ACD3-BAEECEB1E736}" srcOrd="1" destOrd="0" presId="urn:microsoft.com/office/officeart/2005/8/layout/list1"/>
    <dgm:cxn modelId="{AED86297-2B8D-42B6-B022-74FFC8A5E608}" srcId="{6851B393-056A-4885-949F-4D68080224C4}" destId="{FDECC05B-DAB0-435F-8D01-840F38F7AC90}" srcOrd="2" destOrd="0" parTransId="{C9554E2F-62CF-408A-9B6A-097146F3CF07}" sibTransId="{77FB0C9D-34BC-4F4D-AFD3-90B1DAE7E279}"/>
    <dgm:cxn modelId="{898D8915-287E-429A-B923-41FF2B73172F}" type="presOf" srcId="{DB6B7B46-B41E-4895-863D-9F678EE29A52}" destId="{2D9CCC17-E10F-40E0-91BC-C9144BAD3BE5}" srcOrd="0" destOrd="0" presId="urn:microsoft.com/office/officeart/2005/8/layout/list1"/>
    <dgm:cxn modelId="{21C181FF-5260-4074-B2E3-76F7DF3CAE63}" type="presOf" srcId="{DB6B7B46-B41E-4895-863D-9F678EE29A52}" destId="{3042345B-264B-49B2-AA0B-879745A8915A}" srcOrd="1" destOrd="0" presId="urn:microsoft.com/office/officeart/2005/8/layout/list1"/>
    <dgm:cxn modelId="{A258D6F6-2FD1-4C0C-8DE3-896F4CD1490C}" type="presOf" srcId="{A9CC9FAB-8606-4DA4-A14C-D97908920D3D}" destId="{92E96231-3DD2-45A9-8483-87F1B25D1D62}" srcOrd="1" destOrd="0" presId="urn:microsoft.com/office/officeart/2005/8/layout/list1"/>
    <dgm:cxn modelId="{065B82EF-7C9B-4311-A5A3-D00DF770BCF8}" type="presOf" srcId="{C1CB21F8-19A2-405D-8F77-A0151E862A10}" destId="{2FDCB403-84A5-4B46-A9CC-073F2E03A489}" srcOrd="0" destOrd="0" presId="urn:microsoft.com/office/officeart/2005/8/layout/list1"/>
    <dgm:cxn modelId="{01ED4387-8E1C-491A-8436-B4E868A372EB}" type="presOf" srcId="{6851B393-056A-4885-949F-4D68080224C4}" destId="{D0568D7F-12E2-4E01-9144-8BD079D9E568}" srcOrd="0" destOrd="0" presId="urn:microsoft.com/office/officeart/2005/8/layout/list1"/>
    <dgm:cxn modelId="{8A2D1748-C5F2-406D-84FF-E37C742D122C}" type="presParOf" srcId="{D0568D7F-12E2-4E01-9144-8BD079D9E568}" destId="{A6CB6835-9136-4D46-9E5B-F8D89907F08E}" srcOrd="0" destOrd="0" presId="urn:microsoft.com/office/officeart/2005/8/layout/list1"/>
    <dgm:cxn modelId="{094F871B-3865-4B1B-9F58-B189F4BCED80}" type="presParOf" srcId="{A6CB6835-9136-4D46-9E5B-F8D89907F08E}" destId="{2FDCB403-84A5-4B46-A9CC-073F2E03A489}" srcOrd="0" destOrd="0" presId="urn:microsoft.com/office/officeart/2005/8/layout/list1"/>
    <dgm:cxn modelId="{972F49B3-178A-4F2A-A424-AA5207DC4B23}" type="presParOf" srcId="{A6CB6835-9136-4D46-9E5B-F8D89907F08E}" destId="{C2F8EDB5-0078-4F89-A10F-536757FCBE4D}" srcOrd="1" destOrd="0" presId="urn:microsoft.com/office/officeart/2005/8/layout/list1"/>
    <dgm:cxn modelId="{36232CDB-4550-49DC-AAE8-B60407AB4EF8}" type="presParOf" srcId="{D0568D7F-12E2-4E01-9144-8BD079D9E568}" destId="{99638D1E-1118-4FF4-ABF3-AC8C1E058F97}" srcOrd="1" destOrd="0" presId="urn:microsoft.com/office/officeart/2005/8/layout/list1"/>
    <dgm:cxn modelId="{9DE9419D-5820-4F5F-BD48-E6F4E9207F75}" type="presParOf" srcId="{D0568D7F-12E2-4E01-9144-8BD079D9E568}" destId="{8ABBEC39-64B0-4405-BD6A-0C54F83B0415}" srcOrd="2" destOrd="0" presId="urn:microsoft.com/office/officeart/2005/8/layout/list1"/>
    <dgm:cxn modelId="{EC1AD0D4-25E8-4B56-BA1D-FFFC982214E5}" type="presParOf" srcId="{D0568D7F-12E2-4E01-9144-8BD079D9E568}" destId="{C3C66163-1DD6-4B51-BD48-7F2F9671BA1F}" srcOrd="3" destOrd="0" presId="urn:microsoft.com/office/officeart/2005/8/layout/list1"/>
    <dgm:cxn modelId="{0A71AB7C-5BD7-4BE7-9867-778CA476BDFF}" type="presParOf" srcId="{D0568D7F-12E2-4E01-9144-8BD079D9E568}" destId="{89EC393E-1745-407F-BDF5-4B123FF528E7}" srcOrd="4" destOrd="0" presId="urn:microsoft.com/office/officeart/2005/8/layout/list1"/>
    <dgm:cxn modelId="{91745799-AF1D-46D5-BAD2-7EAEF6DE2B83}" type="presParOf" srcId="{89EC393E-1745-407F-BDF5-4B123FF528E7}" destId="{2D9CCC17-E10F-40E0-91BC-C9144BAD3BE5}" srcOrd="0" destOrd="0" presId="urn:microsoft.com/office/officeart/2005/8/layout/list1"/>
    <dgm:cxn modelId="{B5E25DF5-5470-48B5-910C-8C3ED900D5E8}" type="presParOf" srcId="{89EC393E-1745-407F-BDF5-4B123FF528E7}" destId="{3042345B-264B-49B2-AA0B-879745A8915A}" srcOrd="1" destOrd="0" presId="urn:microsoft.com/office/officeart/2005/8/layout/list1"/>
    <dgm:cxn modelId="{5D943EC1-B57A-4A42-ADD9-CA1911E12EA4}" type="presParOf" srcId="{D0568D7F-12E2-4E01-9144-8BD079D9E568}" destId="{D016DBD6-6ACC-4573-94B4-99D876A25B02}" srcOrd="5" destOrd="0" presId="urn:microsoft.com/office/officeart/2005/8/layout/list1"/>
    <dgm:cxn modelId="{96A7BDC6-1568-43A2-9F29-30B766E9EF99}" type="presParOf" srcId="{D0568D7F-12E2-4E01-9144-8BD079D9E568}" destId="{5A04271B-6133-4B60-8423-F8EABE711F71}" srcOrd="6" destOrd="0" presId="urn:microsoft.com/office/officeart/2005/8/layout/list1"/>
    <dgm:cxn modelId="{8A9418D5-0070-42BA-87D8-AD29610B8376}" type="presParOf" srcId="{D0568D7F-12E2-4E01-9144-8BD079D9E568}" destId="{A55D1C08-A648-4D0A-BF6A-A93F22DDBA6C}" srcOrd="7" destOrd="0" presId="urn:microsoft.com/office/officeart/2005/8/layout/list1"/>
    <dgm:cxn modelId="{61A55378-A6DD-4489-89AD-375FBF030BD2}" type="presParOf" srcId="{D0568D7F-12E2-4E01-9144-8BD079D9E568}" destId="{30A3D7C5-62A1-427D-9706-67EFCA44A24B}" srcOrd="8" destOrd="0" presId="urn:microsoft.com/office/officeart/2005/8/layout/list1"/>
    <dgm:cxn modelId="{0A4B85C7-00B7-4C53-9CE0-EAF9037A267D}" type="presParOf" srcId="{30A3D7C5-62A1-427D-9706-67EFCA44A24B}" destId="{5741DCD6-8EB8-4562-83E1-9A990CF71ADA}" srcOrd="0" destOrd="0" presId="urn:microsoft.com/office/officeart/2005/8/layout/list1"/>
    <dgm:cxn modelId="{4341D9BF-2B70-4836-AA11-9011BE02B3FB}" type="presParOf" srcId="{30A3D7C5-62A1-427D-9706-67EFCA44A24B}" destId="{D2B2C4AC-C6BC-4CF7-ACD3-BAEECEB1E736}" srcOrd="1" destOrd="0" presId="urn:microsoft.com/office/officeart/2005/8/layout/list1"/>
    <dgm:cxn modelId="{641F759C-562F-4CC6-B837-8FA33844C50C}" type="presParOf" srcId="{D0568D7F-12E2-4E01-9144-8BD079D9E568}" destId="{A4CC556E-9B2B-4154-BD1F-D7523A501CCC}" srcOrd="9" destOrd="0" presId="urn:microsoft.com/office/officeart/2005/8/layout/list1"/>
    <dgm:cxn modelId="{CAEC7761-EC09-4BAC-AA60-43CC87771E11}" type="presParOf" srcId="{D0568D7F-12E2-4E01-9144-8BD079D9E568}" destId="{EA376981-86C3-423E-A982-904C577EEBE9}" srcOrd="10" destOrd="0" presId="urn:microsoft.com/office/officeart/2005/8/layout/list1"/>
    <dgm:cxn modelId="{AC0A62D0-BF7A-4CFC-8C44-5CC467DA5AC2}" type="presParOf" srcId="{D0568D7F-12E2-4E01-9144-8BD079D9E568}" destId="{24517743-284C-49A7-9F0F-599161A7C403}" srcOrd="11" destOrd="0" presId="urn:microsoft.com/office/officeart/2005/8/layout/list1"/>
    <dgm:cxn modelId="{D5EEA4D7-BCEF-4D51-8192-128B7407F97B}" type="presParOf" srcId="{D0568D7F-12E2-4E01-9144-8BD079D9E568}" destId="{3F51CB9F-9914-4C73-B62C-F3793ABF5960}" srcOrd="12" destOrd="0" presId="urn:microsoft.com/office/officeart/2005/8/layout/list1"/>
    <dgm:cxn modelId="{DB9F9286-FFF3-498B-887B-108BD3805D4A}" type="presParOf" srcId="{3F51CB9F-9914-4C73-B62C-F3793ABF5960}" destId="{B94576E5-54D0-42D0-A1DF-130B22EB01B1}" srcOrd="0" destOrd="0" presId="urn:microsoft.com/office/officeart/2005/8/layout/list1"/>
    <dgm:cxn modelId="{D2E49136-9BBA-4E49-844D-19ABC520CD18}" type="presParOf" srcId="{3F51CB9F-9914-4C73-B62C-F3793ABF5960}" destId="{92E96231-3DD2-45A9-8483-87F1B25D1D62}" srcOrd="1" destOrd="0" presId="urn:microsoft.com/office/officeart/2005/8/layout/list1"/>
    <dgm:cxn modelId="{4377C209-4EDD-4FE9-A896-17394739952F}" type="presParOf" srcId="{D0568D7F-12E2-4E01-9144-8BD079D9E568}" destId="{DA4A4761-4899-42AE-8B54-2EF03B61B118}" srcOrd="13" destOrd="0" presId="urn:microsoft.com/office/officeart/2005/8/layout/list1"/>
    <dgm:cxn modelId="{B23F70B2-B3F1-445A-8259-96BBF81A51EA}" type="presParOf" srcId="{D0568D7F-12E2-4E01-9144-8BD079D9E568}" destId="{5883AA05-E2AE-4483-A2B3-40E8B9D2B6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BEC39-64B0-4405-BD6A-0C54F83B0415}">
      <dsp:nvSpPr>
        <dsp:cNvPr id="0" name=""/>
        <dsp:cNvSpPr/>
      </dsp:nvSpPr>
      <dsp:spPr>
        <a:xfrm>
          <a:off x="0" y="419712"/>
          <a:ext cx="8923383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8EDB5-0078-4F89-A10F-536757FCBE4D}">
      <dsp:nvSpPr>
        <dsp:cNvPr id="0" name=""/>
        <dsp:cNvSpPr/>
      </dsp:nvSpPr>
      <dsp:spPr>
        <a:xfrm>
          <a:off x="446169" y="80232"/>
          <a:ext cx="624636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98" tIns="0" rIns="236098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Line Follower Robot</a:t>
          </a:r>
          <a:endParaRPr lang="en-US" sz="3200" kern="1200" dirty="0"/>
        </a:p>
      </dsp:txBody>
      <dsp:txXfrm>
        <a:off x="479313" y="113376"/>
        <a:ext cx="6180080" cy="612672"/>
      </dsp:txXfrm>
    </dsp:sp>
    <dsp:sp modelId="{5A04271B-6133-4B60-8423-F8EABE711F71}">
      <dsp:nvSpPr>
        <dsp:cNvPr id="0" name=""/>
        <dsp:cNvSpPr/>
      </dsp:nvSpPr>
      <dsp:spPr>
        <a:xfrm>
          <a:off x="0" y="1462992"/>
          <a:ext cx="8923383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2345B-264B-49B2-AA0B-879745A8915A}">
      <dsp:nvSpPr>
        <dsp:cNvPr id="0" name=""/>
        <dsp:cNvSpPr/>
      </dsp:nvSpPr>
      <dsp:spPr>
        <a:xfrm>
          <a:off x="446169" y="1123512"/>
          <a:ext cx="624636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98" tIns="0" rIns="236098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Robotic Arm</a:t>
          </a:r>
          <a:endParaRPr lang="en-US" sz="3200" kern="1200" dirty="0"/>
        </a:p>
      </dsp:txBody>
      <dsp:txXfrm>
        <a:off x="479313" y="1156656"/>
        <a:ext cx="6180080" cy="612672"/>
      </dsp:txXfrm>
    </dsp:sp>
    <dsp:sp modelId="{EA376981-86C3-423E-A982-904C577EEBE9}">
      <dsp:nvSpPr>
        <dsp:cNvPr id="0" name=""/>
        <dsp:cNvSpPr/>
      </dsp:nvSpPr>
      <dsp:spPr>
        <a:xfrm>
          <a:off x="0" y="2506272"/>
          <a:ext cx="8923383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2C4AC-C6BC-4CF7-ACD3-BAEECEB1E736}">
      <dsp:nvSpPr>
        <dsp:cNvPr id="0" name=""/>
        <dsp:cNvSpPr/>
      </dsp:nvSpPr>
      <dsp:spPr>
        <a:xfrm>
          <a:off x="446169" y="2166792"/>
          <a:ext cx="624636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98" tIns="0" rIns="236098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Trash Segregation</a:t>
          </a:r>
          <a:endParaRPr lang="en-US" sz="3200" kern="1200" dirty="0"/>
        </a:p>
      </dsp:txBody>
      <dsp:txXfrm>
        <a:off x="479313" y="2199936"/>
        <a:ext cx="6180080" cy="612672"/>
      </dsp:txXfrm>
    </dsp:sp>
    <dsp:sp modelId="{5883AA05-E2AE-4483-A2B3-40E8B9D2B63D}">
      <dsp:nvSpPr>
        <dsp:cNvPr id="0" name=""/>
        <dsp:cNvSpPr/>
      </dsp:nvSpPr>
      <dsp:spPr>
        <a:xfrm>
          <a:off x="0" y="3549552"/>
          <a:ext cx="8923383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96231-3DD2-45A9-8483-87F1B25D1D62}">
      <dsp:nvSpPr>
        <dsp:cNvPr id="0" name=""/>
        <dsp:cNvSpPr/>
      </dsp:nvSpPr>
      <dsp:spPr>
        <a:xfrm>
          <a:off x="446169" y="3210072"/>
          <a:ext cx="624636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98" tIns="0" rIns="236098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Trash Level Detection</a:t>
          </a:r>
          <a:endParaRPr lang="en-US" sz="3200" kern="1200" dirty="0"/>
        </a:p>
      </dsp:txBody>
      <dsp:txXfrm>
        <a:off x="479313" y="3243216"/>
        <a:ext cx="6180080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7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1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7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2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1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0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3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891A-F64C-4C25-9B3B-76DE3E392D5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2EC67-EE17-4A18-B422-15A360B1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Ribbon 19">
            <a:extLst>
              <a:ext uri="{FF2B5EF4-FFF2-40B4-BE49-F238E27FC236}">
                <a16:creationId xmlns:a16="http://schemas.microsoft.com/office/drawing/2014/main" xmlns="" id="{30156510-E929-E010-1233-4170E960EBBE}"/>
              </a:ext>
            </a:extLst>
          </p:cNvPr>
          <p:cNvSpPr/>
          <p:nvPr/>
        </p:nvSpPr>
        <p:spPr>
          <a:xfrm>
            <a:off x="644013" y="649790"/>
            <a:ext cx="10903974" cy="1651162"/>
          </a:xfrm>
          <a:prstGeom prst="ribbon2">
            <a:avLst>
              <a:gd name="adj1" fmla="val 19278"/>
              <a:gd name="adj2" fmla="val 51090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Waste Collector: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Automatic Waste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EB2956-08C7-E17C-6611-F370C6F4FB18}"/>
              </a:ext>
            </a:extLst>
          </p:cNvPr>
          <p:cNvSpPr txBox="1"/>
          <p:nvPr/>
        </p:nvSpPr>
        <p:spPr>
          <a:xfrm>
            <a:off x="4098662" y="3580627"/>
            <a:ext cx="3994675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Presented </a:t>
            </a:r>
            <a:r>
              <a:rPr lang="en-US" sz="2400" b="1" dirty="0" smtClean="0">
                <a:solidFill>
                  <a:schemeClr val="bg1"/>
                </a:solidFill>
              </a:rPr>
              <a:t>By- Group 03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16">
            <a:extLst>
              <a:ext uri="{FF2B5EF4-FFF2-40B4-BE49-F238E27FC236}">
                <a16:creationId xmlns:a16="http://schemas.microsoft.com/office/drawing/2014/main" xmlns="" id="{D94D426C-12AA-5775-AF2E-CBE5C81F16C7}"/>
              </a:ext>
            </a:extLst>
          </p:cNvPr>
          <p:cNvSpPr/>
          <p:nvPr/>
        </p:nvSpPr>
        <p:spPr>
          <a:xfrm>
            <a:off x="1258527" y="4425840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1906143 – Md. Ali Ahmed</a:t>
            </a:r>
          </a:p>
        </p:txBody>
      </p:sp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xmlns="" id="{EC2F199E-54A4-EE26-DA6B-45C970AB1D6A}"/>
              </a:ext>
            </a:extLst>
          </p:cNvPr>
          <p:cNvSpPr/>
          <p:nvPr/>
        </p:nvSpPr>
        <p:spPr>
          <a:xfrm>
            <a:off x="6381138" y="4750530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1906144 – </a:t>
            </a:r>
            <a:r>
              <a:rPr lang="en-US" sz="2000" dirty="0" err="1">
                <a:solidFill>
                  <a:schemeClr val="tx1"/>
                </a:solidFill>
              </a:rPr>
              <a:t>Monideepa</a:t>
            </a:r>
            <a:r>
              <a:rPr lang="en-US" sz="2000" dirty="0">
                <a:solidFill>
                  <a:schemeClr val="tx1"/>
                </a:solidFill>
              </a:rPr>
              <a:t> Kundu (</a:t>
            </a:r>
            <a:r>
              <a:rPr lang="en-US" sz="2000" dirty="0" err="1">
                <a:solidFill>
                  <a:schemeClr val="tx1"/>
                </a:solidFill>
              </a:rPr>
              <a:t>Sinthi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xmlns="" id="{64DF2A9A-08AC-C15A-464E-143527019B07}"/>
              </a:ext>
            </a:extLst>
          </p:cNvPr>
          <p:cNvSpPr/>
          <p:nvPr/>
        </p:nvSpPr>
        <p:spPr>
          <a:xfrm>
            <a:off x="1258526" y="5705341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1906147 – Khondaker Nafis Ahmed</a:t>
            </a:r>
          </a:p>
        </p:txBody>
      </p:sp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xmlns="" id="{807DA2EF-A8BA-EBBF-9A40-5CB075C9E4EA}"/>
              </a:ext>
            </a:extLst>
          </p:cNvPr>
          <p:cNvSpPr/>
          <p:nvPr/>
        </p:nvSpPr>
        <p:spPr>
          <a:xfrm>
            <a:off x="1258527" y="5063919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1906145 – </a:t>
            </a:r>
            <a:r>
              <a:rPr lang="en-US" sz="2000" dirty="0" err="1">
                <a:solidFill>
                  <a:schemeClr val="tx1"/>
                </a:solidFill>
              </a:rPr>
              <a:t>Prantik</a:t>
            </a:r>
            <a:r>
              <a:rPr lang="en-US" sz="2000" dirty="0">
                <a:solidFill>
                  <a:schemeClr val="tx1"/>
                </a:solidFill>
              </a:rPr>
              <a:t> Paul</a:t>
            </a:r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xmlns="" id="{E20AC09F-74E7-C636-BA01-8F36478816FF}"/>
              </a:ext>
            </a:extLst>
          </p:cNvPr>
          <p:cNvSpPr/>
          <p:nvPr/>
        </p:nvSpPr>
        <p:spPr>
          <a:xfrm>
            <a:off x="6381137" y="6024051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1906148 – Tanzim Al Mahmud</a:t>
            </a: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xmlns="" id="{039F5CFE-62A1-D55E-2CDB-50332EB87305}"/>
              </a:ext>
            </a:extLst>
          </p:cNvPr>
          <p:cNvSpPr/>
          <p:nvPr/>
        </p:nvSpPr>
        <p:spPr>
          <a:xfrm>
            <a:off x="6381138" y="5386589"/>
            <a:ext cx="4552335" cy="318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1906146 – </a:t>
            </a:r>
            <a:r>
              <a:rPr lang="en-US" sz="2000" dirty="0" err="1">
                <a:solidFill>
                  <a:schemeClr val="tx1"/>
                </a:solidFill>
              </a:rPr>
              <a:t>Aliva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Sadnim</a:t>
            </a:r>
            <a:r>
              <a:rPr lang="en-US" sz="2000" dirty="0">
                <a:solidFill>
                  <a:schemeClr val="tx1"/>
                </a:solidFill>
              </a:rPr>
              <a:t> Mahmud</a:t>
            </a:r>
          </a:p>
        </p:txBody>
      </p:sp>
    </p:spTree>
    <p:extLst>
      <p:ext uri="{BB962C8B-B14F-4D97-AF65-F5344CB8AC3E}">
        <p14:creationId xmlns:p14="http://schemas.microsoft.com/office/powerpoint/2010/main" val="83481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Trash Level Detection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807506"/>
            <a:ext cx="2450027" cy="2243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8914" y="1625034"/>
            <a:ext cx="4045578" cy="805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Measure the distance to the target by measuring the time between the emission and reception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20" y="4152982"/>
            <a:ext cx="2927985" cy="55734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 range: 2 – 400 cm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5216" y="3206408"/>
            <a:ext cx="6244046" cy="3179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24194" y="4442459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99360" y="3881775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Blink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399360" y="4996473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Change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 flipV="1">
            <a:off x="7556408" y="4160450"/>
            <a:ext cx="1842952" cy="5606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  <a:endCxn id="26" idx="1"/>
          </p:cNvCxnSpPr>
          <p:nvPr/>
        </p:nvCxnSpPr>
        <p:spPr>
          <a:xfrm>
            <a:off x="7556408" y="4721134"/>
            <a:ext cx="1842952" cy="55401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20588017">
            <a:off x="7726906" y="4032131"/>
            <a:ext cx="1396366" cy="30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If distance &lt; 3 cm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041500">
            <a:off x="7726410" y="5076356"/>
            <a:ext cx="1396366" cy="30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If distance &gt; 3 cm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6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WhatsApp Video 2023-09-07 at 15.42.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4686" y="1791153"/>
            <a:ext cx="2444918" cy="44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0639" y="2264229"/>
            <a:ext cx="992777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Car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Trash Segregation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Trash Level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2784265"/>
              </p:ext>
            </p:extLst>
          </p:nvPr>
        </p:nvGraphicFramePr>
        <p:xfrm>
          <a:off x="830216" y="1895325"/>
          <a:ext cx="8923383" cy="4209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421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137" y="563931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 CAR  DESIGN (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 Part)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569" y="1397139"/>
            <a:ext cx="1826106" cy="2403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835" y="4023360"/>
            <a:ext cx="1870840" cy="26299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850" y="1593669"/>
            <a:ext cx="76902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Designing the line follower robot.</a:t>
            </a:r>
          </a:p>
          <a:p>
            <a:pPr algn="just"/>
            <a:endParaRPr lang="en-US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Laser cutting ply-wood as per designed.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Buying and assembling necessary components.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Making appropriate connections to give power supply to every circuit component.</a:t>
            </a:r>
          </a:p>
          <a:p>
            <a:pPr algn="just"/>
            <a:endParaRPr lang="en-US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Connecting Arduino pins with circuit components for further software implementation.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049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97627"/>
            <a:ext cx="1050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 CAR  DESIGN (Software Part)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820400" cy="2857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4850" y="1451617"/>
            <a:ext cx="105251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Writing code for the bot to follow line and make appropriate turns as per necessary. When the end of line is reached , the bot spins and searches for the line to return.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While finding trash on the line at an appropriate distance , the bot automatically stops and starts moving again when the trash has been picked up.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Implementing weight balancing and speed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Testing and debugging to make sure the bot works properly under adverse condition of the track.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790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97627"/>
            <a:ext cx="1050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820400" cy="2857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WhatsApp Video 2023-09-07 at 15.47.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4487" y="1939834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Control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6"/>
          <a:stretch/>
        </p:blipFill>
        <p:spPr>
          <a:xfrm>
            <a:off x="465296" y="1480457"/>
            <a:ext cx="5259229" cy="4881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31177" y="1994263"/>
            <a:ext cx="2743200" cy="3396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551611" y="2629989"/>
            <a:ext cx="3622766" cy="165462"/>
          </a:xfrm>
          <a:prstGeom prst="bentConnector3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9" idx="1"/>
          </p:cNvCxnSpPr>
          <p:nvPr/>
        </p:nvCxnSpPr>
        <p:spPr>
          <a:xfrm>
            <a:off x="4145280" y="3239589"/>
            <a:ext cx="2647406" cy="84200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44389" y="4789714"/>
            <a:ext cx="3161211" cy="17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526971" y="5582194"/>
            <a:ext cx="3265715" cy="3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147503" y="1687286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Pitch Servo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174377" y="2348051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Grip Servo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792686" y="3774621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Elbow Servo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559850" y="3046639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Roll Servo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792686" y="5275217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Servo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50356" y="2896145"/>
            <a:ext cx="3298490" cy="4411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858000" y="4617721"/>
            <a:ext cx="2255520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Shoulder Servo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WhatsApp Video 2023-09-07 at 15.44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7657" y="1564731"/>
            <a:ext cx="2657804" cy="4783817"/>
          </a:xfrm>
          <a:prstGeom prst="rect">
            <a:avLst/>
          </a:prstGeom>
        </p:spPr>
      </p:pic>
      <p:pic>
        <p:nvPicPr>
          <p:cNvPr id="8" name="WhatsApp Video 2023-09-07 at 15.49.2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9073" y="1922418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571500"/>
            <a:ext cx="1001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Trash Segregation (Metallic &amp; Non-metallic)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4850" y="1333500"/>
            <a:ext cx="10039350" cy="95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9"/>
          <a:stretch/>
        </p:blipFill>
        <p:spPr>
          <a:xfrm>
            <a:off x="1435383" y="1432152"/>
            <a:ext cx="1794951" cy="2608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850" y="3923074"/>
            <a:ext cx="4023360" cy="3701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Works based on the strength of magnetic field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3900" y="5259976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Metal detector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71157" y="4702627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Rotate 180 degree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71157" y="5817325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Rotation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51224" y="4702627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Rotate 180 degree again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11190" y="4702626"/>
            <a:ext cx="1932214" cy="5573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 Trash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 flipV="1">
            <a:off x="2656114" y="4981302"/>
            <a:ext cx="615043" cy="55734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10" idx="1"/>
          </p:cNvCxnSpPr>
          <p:nvPr/>
        </p:nvCxnSpPr>
        <p:spPr>
          <a:xfrm>
            <a:off x="2656114" y="5538651"/>
            <a:ext cx="615043" cy="55734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2" idx="1"/>
          </p:cNvCxnSpPr>
          <p:nvPr/>
        </p:nvCxnSpPr>
        <p:spPr>
          <a:xfrm flipV="1">
            <a:off x="5203371" y="4981301"/>
            <a:ext cx="507819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643404" y="5007424"/>
            <a:ext cx="507819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</p:cNvCxnSpPr>
          <p:nvPr/>
        </p:nvCxnSpPr>
        <p:spPr>
          <a:xfrm flipV="1">
            <a:off x="5203371" y="6095999"/>
            <a:ext cx="1473926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2"/>
          </p:cNvCxnSpPr>
          <p:nvPr/>
        </p:nvCxnSpPr>
        <p:spPr>
          <a:xfrm flipV="1">
            <a:off x="6677297" y="5259975"/>
            <a:ext cx="0" cy="83602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03717" y="4693782"/>
            <a:ext cx="680900" cy="30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If Metal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47654" y="6024563"/>
            <a:ext cx="680900" cy="48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If Non- Metal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83087" y="1951431"/>
            <a:ext cx="5434148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Detection range for different objects:</a:t>
            </a:r>
          </a:p>
          <a:p>
            <a:pPr marL="342900" indent="-342900">
              <a:buAutoNum type="arabicPeriod"/>
            </a:pPr>
            <a:r>
              <a:rPr lang="en-US" sz="2400" b="1" dirty="0" smtClean="0"/>
              <a:t>Switchblade- 5 mm</a:t>
            </a:r>
          </a:p>
          <a:p>
            <a:pPr marL="342900" indent="-342900">
              <a:buAutoNum type="arabicPeriod"/>
            </a:pPr>
            <a:r>
              <a:rPr lang="en-US" sz="2400" b="1" dirty="0" smtClean="0"/>
              <a:t>Battery- 15 mm</a:t>
            </a:r>
          </a:p>
          <a:p>
            <a:pPr marL="342900" indent="-342900">
              <a:buAutoNum type="arabicPeriod"/>
            </a:pPr>
            <a:r>
              <a:rPr lang="en-US" sz="2400" b="1" dirty="0" smtClean="0"/>
              <a:t>Metal Can -25 mm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617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</TotalTime>
  <Words>323</Words>
  <Application>Microsoft Office PowerPoint</Application>
  <PresentationFormat>Widescreen</PresentationFormat>
  <Paragraphs>66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19</cp:revision>
  <dcterms:created xsi:type="dcterms:W3CDTF">2023-09-06T14:13:34Z</dcterms:created>
  <dcterms:modified xsi:type="dcterms:W3CDTF">2023-09-07T09:57:37Z</dcterms:modified>
</cp:coreProperties>
</file>